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61" r:id="rId6"/>
    <p:sldId id="262" r:id="rId7"/>
    <p:sldId id="260" r:id="rId8"/>
    <p:sldId id="277" r:id="rId9"/>
    <p:sldId id="258" r:id="rId10"/>
    <p:sldId id="25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5" r:id="rId22"/>
    <p:sldId id="281" r:id="rId23"/>
    <p:sldId id="278" r:id="rId24"/>
    <p:sldId id="279" r:id="rId25"/>
    <p:sldId id="275" r:id="rId26"/>
    <p:sldId id="286" r:id="rId27"/>
    <p:sldId id="276" r:id="rId28"/>
    <p:sldId id="282" r:id="rId29"/>
    <p:sldId id="283" r:id="rId30"/>
    <p:sldId id="284" r:id="rId31"/>
    <p:sldId id="287" r:id="rId32"/>
    <p:sldId id="288" r:id="rId33"/>
    <p:sldId id="289" r:id="rId34"/>
    <p:sldId id="290" r:id="rId35"/>
    <p:sldId id="291" r:id="rId36"/>
    <p:sldId id="294" r:id="rId37"/>
    <p:sldId id="292" r:id="rId38"/>
    <p:sldId id="293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1759E42-1DB7-47CF-9C84-FA17612024C7}" type="datetimeFigureOut">
              <a:rPr lang="hu-HU" smtClean="0"/>
              <a:pPr/>
              <a:t>2020. 11. 06.</a:t>
            </a:fld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0601134-BA26-4663-A68A-800B4ABD94D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500430" y="1071546"/>
            <a:ext cx="2492990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18415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CORFU</a:t>
            </a:r>
            <a:endParaRPr lang="hu-HU" sz="5400" dirty="0">
              <a:ln w="18415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646849666_bc6c0de76c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071546"/>
            <a:ext cx="6484433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-travel-greece-corfu-corfu town-old fortress-entry-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7738524" cy="5586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-travel-greece-corfu-corfu town-old fortress-sea moat-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857232"/>
            <a:ext cx="7507702" cy="45673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612664395a40232133447d33247d38363732363437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57232"/>
            <a:ext cx="6572264" cy="492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orfu-Town-Old-Fortress-Entrance-1024x7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14356"/>
            <a:ext cx="7401902" cy="5182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hurch-at-fort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000108"/>
            <a:ext cx="6292769" cy="4702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old_fortress_corfu_t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928670"/>
            <a:ext cx="7181587" cy="4521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old-fortress-corf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3" y="1285860"/>
            <a:ext cx="7172999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old-fort-corf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214422"/>
            <a:ext cx="685804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old-fortr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806450"/>
            <a:ext cx="6985000" cy="524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71670" y="2000240"/>
            <a:ext cx="4929222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err="1" smtClean="0"/>
              <a:t>Corfu</a:t>
            </a:r>
            <a:r>
              <a:rPr lang="hu-HU" sz="4000" dirty="0" smtClean="0"/>
              <a:t> </a:t>
            </a:r>
            <a:r>
              <a:rPr lang="hu-HU" sz="4000" dirty="0" err="1" smtClean="0"/>
              <a:t>Town</a:t>
            </a:r>
            <a:endParaRPr lang="hu-H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71670" y="2000240"/>
            <a:ext cx="4929222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DASSIA</a:t>
            </a:r>
            <a:endParaRPr lang="hu-HU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he-red-dragon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" y="428605"/>
            <a:ext cx="7358114" cy="5525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acdcf49f7ce53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7235846" cy="54241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14356"/>
            <a:ext cx="6999100" cy="5246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857232"/>
            <a:ext cx="6179265" cy="5175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he-Red-Dragon-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1238250"/>
            <a:ext cx="5838825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928670"/>
            <a:ext cx="7493053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ed-dragon-dassia-corfu-gallery-0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asia-spiagg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928670"/>
            <a:ext cx="6500838" cy="433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assia-beach-apartments-corf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74420"/>
            <a:ext cx="5334000" cy="470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897999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642918"/>
            <a:ext cx="7286644" cy="5464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red-dragon-dassia-corfu-gallery-0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762000"/>
            <a:ext cx="7112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071670" y="2000240"/>
            <a:ext cx="4929222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PALEOCASTRITSA</a:t>
            </a:r>
            <a:endParaRPr lang="hu-HU" sz="4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orfu-paleokastritsa-sightseeing-paleokastritsa-monastery-1233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910810"/>
            <a:ext cx="6500858" cy="4875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30622241252_fc9086691b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428736"/>
            <a:ext cx="5948207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orfu-location-paleokastritsa-135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214422"/>
            <a:ext cx="739893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istock_000000464369small-119413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14422"/>
            <a:ext cx="581029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493433da2c6ff786fba2732a0fe4e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7564462" cy="5058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ONASTERY-SECOND-1920x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00108"/>
            <a:ext cx="8072462" cy="4540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BLOG-Corfu-Greece-Paleokastritsa-14June2015-1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357298"/>
            <a:ext cx="6143652" cy="4095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aleokastritsa_monastery_corfu_tours_excurs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7143776" cy="3571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177242_Viator_Shutterstock_1406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7143768" cy="50545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aleokastritsa_monastery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28736"/>
            <a:ext cx="5849328" cy="389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Paleokastritsa2-375x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928670"/>
            <a:ext cx="3750485" cy="450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omersukrugok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142984"/>
            <a:ext cx="6174018" cy="4119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ite_0978_0001-750-0-20110920203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714356"/>
            <a:ext cx="4075622" cy="55211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orfuoldtow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7730"/>
            <a:ext cx="7620000" cy="5082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orfu-tow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7286644" cy="4877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corfu-old-tow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357298"/>
            <a:ext cx="6056708" cy="4041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71670" y="2000240"/>
            <a:ext cx="4929222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OLD FORTRESS</a:t>
            </a:r>
            <a:endParaRPr lang="hu-H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űhely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lasszikus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űhel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96</TotalTime>
  <Words>7</Words>
  <Application>Microsoft Office PowerPoint</Application>
  <PresentationFormat>Diavetítés a képernyőre (4:3 oldalarány)</PresentationFormat>
  <Paragraphs>5</Paragraphs>
  <Slides>42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3" baseType="lpstr">
      <vt:lpstr>Műhely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Windows-felhasználó</dc:creator>
  <cp:lastModifiedBy>Windows-felhasználó</cp:lastModifiedBy>
  <cp:revision>13</cp:revision>
  <dcterms:created xsi:type="dcterms:W3CDTF">2019-03-15T16:51:59Z</dcterms:created>
  <dcterms:modified xsi:type="dcterms:W3CDTF">2020-11-06T10:18:59Z</dcterms:modified>
</cp:coreProperties>
</file>